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6" r:id="rId4"/>
  </p:sldMasterIdLst>
  <p:sldIdLst>
    <p:sldId id="256" r:id="rId5"/>
    <p:sldId id="264" r:id="rId6"/>
    <p:sldId id="266" r:id="rId7"/>
    <p:sldId id="265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9511340-0066-4EBB-A2B6-E09394FA9F7A}">
          <p14:sldIdLst>
            <p14:sldId id="256"/>
            <p14:sldId id="264"/>
            <p14:sldId id="266"/>
            <p14:sldId id="265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nta Microsoft" initials="CM" lastIdx="1" clrIdx="0">
    <p:extLst>
      <p:ext uri="{19B8F6BF-5375-455C-9EA6-DF929625EA0E}">
        <p15:presenceInfo xmlns:p15="http://schemas.microsoft.com/office/powerpoint/2012/main" userId="43774f3e91ace9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84E33-47BA-4B38-8BDE-0EB06C3650F0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188615-5E79-49E6-A23A-FE2BFE626A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341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4" y="5796177"/>
            <a:ext cx="12267414" cy="11203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99" y="6110678"/>
            <a:ext cx="1846379" cy="6107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84E33-47BA-4B38-8BDE-0EB06C3650F0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188615-5E79-49E6-A23A-FE2BFE626A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20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4" y="5796177"/>
            <a:ext cx="12267414" cy="11203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99" y="6110678"/>
            <a:ext cx="1846379" cy="6107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4733041" cy="3981613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84E33-47BA-4B38-8BDE-0EB06C3650F0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188615-5E79-49E6-A23A-FE2BFE626A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983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4" y="5796177"/>
            <a:ext cx="12267414" cy="11203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99" y="6110678"/>
            <a:ext cx="1846379" cy="610797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65115"/>
          </a:xfrm>
          <a:prstGeom prst="rect">
            <a:avLst/>
          </a:prstGeo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84E33-47BA-4B38-8BDE-0EB06C3650F0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188615-5E79-49E6-A23A-FE2BFE626A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85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DE PRESENTAC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66" y="2468521"/>
            <a:ext cx="5806868" cy="1920959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3258532" y="4871203"/>
            <a:ext cx="567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Amelia-Basic" panose="02000503040000020004" pitchFamily="50" charset="0"/>
              </a:rPr>
              <a:t>www.dikeninternational.com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52" y="6127040"/>
            <a:ext cx="2138015" cy="2912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14" y="6134534"/>
            <a:ext cx="1105413" cy="2912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74" y="6088198"/>
            <a:ext cx="1813675" cy="3375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96" y="6080704"/>
            <a:ext cx="1787196" cy="3375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109" y="6080704"/>
            <a:ext cx="1807051" cy="33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7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8AB43-52EC-E4FE-1E93-538D47674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ED4F04-EE1E-2862-1E77-C4AEA0086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564356-BB73-6DA7-884C-651CF681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77E74-E904-458E-BF66-9572E72D909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00BFC6-E637-FF72-2476-AFB4871E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A0F92E-B3C1-A70D-E850-4D3393B4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93CAD2-BE6C-4B08-BC02-A1C3653FA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991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DFC20-386B-CF48-C9D9-D19A77B0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AB1BA2-4381-C711-B766-E73D9D260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03614-9198-2DD4-A908-19F90718E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77E74-E904-458E-BF66-9572E72D909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55A077-B77E-BEA6-889E-5B37E78E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F3208B-F84F-B54D-D0E6-46064056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93CAD2-BE6C-4B08-BC02-A1C3653FA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3646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8F3B4-98EB-3157-1432-CD8456A5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5437C7-C49E-52CA-02B6-5A51E58E9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3408B-2501-9A33-ED53-AD7E2497C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77E74-E904-458E-BF66-9572E72D909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BF424-A33D-7AEF-6545-44C99726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385A47-55AC-B7CC-0B6A-960CC28B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93CAD2-BE6C-4B08-BC02-A1C3653FA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164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118C0-7802-15D4-C214-34F85560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A7C26-06F9-B3EF-8406-FA4ADE1AB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FC948B-9ADC-2B07-0CC1-35DB419B1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049D38-FAC0-7BC0-A493-5BA34E0F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77E74-E904-458E-BF66-9572E72D909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9E2E36-C87B-466E-1233-B366D278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EEAE56-0FB5-4243-2960-CCC926B9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93CAD2-BE6C-4B08-BC02-A1C3653FA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0273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16041-318E-E8DF-A1E7-326296844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BC93AF-569D-372E-D9BF-BCD7A9C7F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A04DA-E84B-D816-441E-4CE250428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6B34BE-0225-B77A-3583-81F3A138B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0321E8-D354-3567-2F3C-FA96D8273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761D1A-5FC7-0F90-1492-0595F02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77E74-E904-458E-BF66-9572E72D909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293674-1709-6F50-888B-AF334E69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C028DC-4ED2-2E64-09C2-A670FACD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93CAD2-BE6C-4B08-BC02-A1C3653FA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637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CD38E-2C5A-B933-3318-E9587A3D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F38F58-459F-4FC4-0150-82B3A837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77E74-E904-458E-BF66-9572E72D909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F0D92A-2CD3-BCB8-CE77-EC5E3191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FC5CF2-65F7-C7D9-0078-AD5284DF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93CAD2-BE6C-4B08-BC02-A1C3653FA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839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984E33-47BA-4B38-8BDE-0EB06C3650F0}" type="datetimeFigureOut">
              <a:rPr lang="es-MX" smtClean="0"/>
              <a:pPr/>
              <a:t>28/11/2022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Título 1"/>
          <p:cNvSpPr>
            <a:spLocks noGrp="1"/>
          </p:cNvSpPr>
          <p:nvPr>
            <p:ph type="title" idx="4294967295"/>
          </p:nvPr>
        </p:nvSpPr>
        <p:spPr>
          <a:xfrm>
            <a:off x="951322" y="2307046"/>
            <a:ext cx="10515600" cy="2048137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chemeClr val="bg1"/>
                </a:solidFill>
                <a:latin typeface="+mn-lt"/>
              </a:defRPr>
            </a:lvl1pPr>
          </a:lstStyle>
          <a:p>
            <a:pPr algn="ctr"/>
            <a:r>
              <a:rPr lang="es-MX" sz="9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TITULO</a:t>
            </a:r>
            <a:r>
              <a:rPr lang="es-MX" sz="9600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827" y="6087528"/>
            <a:ext cx="1916358" cy="6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07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D8EAE9-852B-D9F6-7B08-2FA26951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77E74-E904-458E-BF66-9572E72D909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E3AD79-23FB-73C1-67D0-CD70A486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9592B1-E74F-D572-8ADB-512FCFA3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93CAD2-BE6C-4B08-BC02-A1C3653FA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9797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91132-E572-C625-7987-D3B574F5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2F2999-5EAF-2A20-482C-F7C7ABD1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B7D7AB-005E-6C0A-41DD-09E213F5B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3776E4-F3D0-F479-86EA-CCF1A6FC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77E74-E904-458E-BF66-9572E72D909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6684A8-770A-371F-A91F-3CE8BFC3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D8C914-BF5E-8BBC-2E2F-33DA7228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93CAD2-BE6C-4B08-BC02-A1C3653FA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563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8F21E-EC82-B6D6-A719-46B9A7F8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0E560D-BCF5-73D8-2FE9-6E3758693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A4E5A6-5654-7405-3567-21FFE9201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651BDE-ABFD-C91D-A491-AF271C88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77E74-E904-458E-BF66-9572E72D909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AB544D-71C6-631D-D447-4C87087A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B2F9EE-6564-BF1C-C7B6-7629008F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93CAD2-BE6C-4B08-BC02-A1C3653FA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4298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71BA0-DB44-8D35-2868-087E32565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AC6FE4-4033-0161-C268-07593F37E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4E9AC-6E38-A84B-22C0-CE4C1DCD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77E74-E904-458E-BF66-9572E72D909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749EB-457E-1CC1-4361-D7C3C3C8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F90E75-2210-F250-44DB-A0322232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93CAD2-BE6C-4B08-BC02-A1C3653FA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997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2CB37E-13B5-0317-8028-9EB783EA3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3BBD80-FC2D-F799-C705-AF7276C16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C3FBA4-61BF-2925-1534-C05F517D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77E74-E904-458E-BF66-9572E72D909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5DE5-BB4D-E166-7970-514254FA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E7EBB6-9764-4ED3-AD27-D4FA0FFE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93CAD2-BE6C-4B08-BC02-A1C3653FAC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6335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A52B0-4CCB-A232-0ADF-28C7E70F4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714CD-1632-E577-C6D1-4AD3DEDF6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141C80-002E-A6A1-CA42-BEEAB66A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18BAE-036C-484D-9DBF-521A3480560F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E2426-5DCA-CDB2-BEE1-10D14D92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345803-DB39-2E10-5463-46327B76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5B593-E2D4-4CFC-9900-7827085CD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7786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063AA-8E0B-80B0-B2E9-2A8EE9BA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60C04B-8B29-C4BA-306D-F9B0ADA18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6644C2-EBD1-93A4-F286-8FD551B1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18BAE-036C-484D-9DBF-521A3480560F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D0553-7E68-11EA-2F31-292612AC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D15A89-18EF-E080-A9E6-A988722C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5B593-E2D4-4CFC-9900-7827085CD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853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8049D-B8AA-330C-7EF3-9FE9A62D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61883C-3274-2030-F1DD-820EF23F2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AD5B39-A976-7F41-072E-42EE218A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18BAE-036C-484D-9DBF-521A3480560F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266E02-4426-1C71-9C68-A53CB814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269C56-D102-AD52-18A6-FAE305AE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5B593-E2D4-4CFC-9900-7827085CD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355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532A7-6FEC-100E-A93D-3E764407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F3E8D0-0487-3B83-398B-0EA75C282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AE69B7-BC0D-6770-2B53-FD57FCF4F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479480-17F9-59D4-008C-8CB2BC12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18BAE-036C-484D-9DBF-521A3480560F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D74C39-4110-1942-06F3-B674A6D0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39854-7B00-2E0F-B904-7019B42B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5B593-E2D4-4CFC-9900-7827085CD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879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284ED-0AD0-C72E-3A6E-3ACC0EDB6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9E0606-17BE-12E4-BE85-151CAB4ED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B72C9B-DB73-1534-3DAF-B2A1059E5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F761AE-675D-A3F9-C591-B252F9DA3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807D3F-F3AD-7869-F6CA-AF8BDCA8F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146F31-6815-C6D6-C0D7-D8160B39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18BAE-036C-484D-9DBF-521A3480560F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5BDD036-959D-FF28-3433-659D1C33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3F4718-DD89-92D6-72A1-68986762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5B593-E2D4-4CFC-9900-7827085CD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091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4" y="5796177"/>
            <a:ext cx="12267414" cy="112034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2487" y="1825625"/>
            <a:ext cx="11739513" cy="389644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84E33-47BA-4B38-8BDE-0EB06C3650F0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856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99" y="6110678"/>
            <a:ext cx="1846379" cy="61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92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E5F3D-33D9-561F-12FD-87B44875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EAA2FA-0CC6-00D0-FF8A-5CDF0E67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18BAE-036C-484D-9DBF-521A3480560F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ED108F-0616-3C32-50AB-40CF39D6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6DF8AD-FB64-E53E-C38E-8D8F323C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5B593-E2D4-4CFC-9900-7827085CD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579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44AA0-B1C7-68AB-D4C1-A8AD7FB6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18BAE-036C-484D-9DBF-521A3480560F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587631-9E75-B436-5FA5-6532749F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2F4BAA-CD73-6B38-E6C6-964944E6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5B593-E2D4-4CFC-9900-7827085CD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029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F9695-09FD-DE30-B398-33FAE44D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7FD518-7168-2A97-9E64-85C72C28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F2C98D-B135-A7D6-51F1-27DB7A4A3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B9896D-4E08-C672-46F4-7867FE74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18BAE-036C-484D-9DBF-521A3480560F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72F345-10B3-F966-5D43-EEE6CC88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3CE8D5-CD2D-1DCA-665F-37437E6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5B593-E2D4-4CFC-9900-7827085CD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682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8DDAA-8F27-3B5E-49E8-529524A2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5600EF-8D36-F17A-487F-B3B300A41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1BACBF-7B27-0916-7CB6-AE1C28C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B8AA05-C698-B330-A99C-E8BF7B88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18BAE-036C-484D-9DBF-521A3480560F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084B4C-012C-BA4E-91FB-883371A4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760E69-5D8B-930F-DEC5-D3548D44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5B593-E2D4-4CFC-9900-7827085CD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034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DF134-9AE9-A149-6529-38439EA2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6F05B2-C8C2-2DF5-ED57-4A9EFC5D7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D4DE9E-6D22-D882-2883-B79CA44A6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18BAE-036C-484D-9DBF-521A3480560F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EE2A-D7FD-4353-0FB7-0F4F6C7B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759562-BDF1-4486-BE66-FEE5E7B9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5B593-E2D4-4CFC-9900-7827085CD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9737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2CB704-A914-79F7-0C12-5A3421AC2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DB54AA-685C-74C7-DB0D-A96AA5DDB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C95694-CCDF-5EEA-C9A1-C43A6BCA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18BAE-036C-484D-9DBF-521A3480560F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650DDF-5229-CB68-018D-BC860392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B876BF-D614-BFBC-6F61-A4B3D712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35B593-E2D4-4CFC-9900-7827085CDF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7779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B7039-9B1B-38E5-1746-C82ECB302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AEAB32-5BAB-5AE6-2C51-DEBAB1B8F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E62BAF-F107-A98A-5F06-3543FF3BC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0DA33-2184-49C3-A3CE-832847CEFAB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F260EB-DFC8-178E-E6D9-3253265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4FF5C9-D551-5707-9F30-954F7875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6ABCC-AA5F-47D9-8D66-ADA4E15B3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022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9FCF0-5AC0-1C4A-81AB-A89A49E9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BF09C8-83BB-87B9-09C7-2177FE9C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432113-0FF9-9DA9-53C5-009B800DE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0DA33-2184-49C3-A3CE-832847CEFAB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66FB39-AB6E-A938-31FE-242EA56EC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5C8DFB-A87F-3C33-70B5-516D0B93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6ABCC-AA5F-47D9-8D66-ADA4E15B3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9620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BB749-8B35-2E05-5003-CBB0DB39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17AFB3-A355-E681-6B5C-3E5FD0A0C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3BCC8D-C353-E023-7982-22B2290F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0DA33-2184-49C3-A3CE-832847CEFAB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721334-FB36-7DB7-8A09-17E9C663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D8E203-94F1-B128-8B13-0B091D2D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6ABCC-AA5F-47D9-8D66-ADA4E15B3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2443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ADF06-D0B8-9532-885F-B41D68108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6B3C9-2FDB-1AF3-71D1-3DEB9D78D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210341-9EE6-1DB0-FC3A-9B4D0585A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8A369E-07C7-9573-99F6-C966FE39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0DA33-2184-49C3-A3CE-832847CEFAB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054ADA-E9AA-C9C2-5521-9B08A149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648B13-5021-0DC3-A437-754E8D50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6ABCC-AA5F-47D9-8D66-ADA4E15B3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72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84E33-47BA-4B38-8BDE-0EB06C3650F0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188615-5E79-49E6-A23A-FE2BFE626ABE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596C73-8D7F-AE8F-1566-D149A4D2F1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1856" y="176710"/>
            <a:ext cx="1754931" cy="606099"/>
          </a:xfrm>
          <a:prstGeom prst="rect">
            <a:avLst/>
          </a:prstGeom>
        </p:spPr>
      </p:pic>
      <p:sp>
        <p:nvSpPr>
          <p:cNvPr id="8" name="Paralelogramo 7">
            <a:extLst>
              <a:ext uri="{FF2B5EF4-FFF2-40B4-BE49-F238E27FC236}">
                <a16:creationId xmlns:a16="http://schemas.microsoft.com/office/drawing/2014/main" id="{B3776BDD-8D14-1B5C-810F-EF774A769A53}"/>
              </a:ext>
            </a:extLst>
          </p:cNvPr>
          <p:cNvSpPr/>
          <p:nvPr userDrawn="1"/>
        </p:nvSpPr>
        <p:spPr>
          <a:xfrm>
            <a:off x="9085706" y="2"/>
            <a:ext cx="1099762" cy="714893"/>
          </a:xfrm>
          <a:prstGeom prst="parallelogram">
            <a:avLst>
              <a:gd name="adj" fmla="val 10597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9" name="Paralelogramo 16">
            <a:extLst>
              <a:ext uri="{FF2B5EF4-FFF2-40B4-BE49-F238E27FC236}">
                <a16:creationId xmlns:a16="http://schemas.microsoft.com/office/drawing/2014/main" id="{6BA6B141-4626-1E0E-7D8E-08A1012B2C85}"/>
              </a:ext>
            </a:extLst>
          </p:cNvPr>
          <p:cNvSpPr/>
          <p:nvPr userDrawn="1"/>
        </p:nvSpPr>
        <p:spPr>
          <a:xfrm>
            <a:off x="-15443" y="-8623"/>
            <a:ext cx="10083716" cy="791432"/>
          </a:xfrm>
          <a:custGeom>
            <a:avLst/>
            <a:gdLst>
              <a:gd name="connsiteX0" fmla="*/ 0 w 7848872"/>
              <a:gd name="connsiteY0" fmla="*/ 992196 h 992196"/>
              <a:gd name="connsiteX1" fmla="*/ 820705 w 7848872"/>
              <a:gd name="connsiteY1" fmla="*/ 0 h 992196"/>
              <a:gd name="connsiteX2" fmla="*/ 7848872 w 7848872"/>
              <a:gd name="connsiteY2" fmla="*/ 0 h 992196"/>
              <a:gd name="connsiteX3" fmla="*/ 7028167 w 7848872"/>
              <a:gd name="connsiteY3" fmla="*/ 992196 h 992196"/>
              <a:gd name="connsiteX4" fmla="*/ 0 w 7848872"/>
              <a:gd name="connsiteY4" fmla="*/ 992196 h 992196"/>
              <a:gd name="connsiteX0" fmla="*/ 7430 w 7028167"/>
              <a:gd name="connsiteY0" fmla="*/ 1000823 h 1000823"/>
              <a:gd name="connsiteX1" fmla="*/ 0 w 7028167"/>
              <a:gd name="connsiteY1" fmla="*/ 0 h 1000823"/>
              <a:gd name="connsiteX2" fmla="*/ 7028167 w 7028167"/>
              <a:gd name="connsiteY2" fmla="*/ 0 h 1000823"/>
              <a:gd name="connsiteX3" fmla="*/ 6207462 w 7028167"/>
              <a:gd name="connsiteY3" fmla="*/ 992196 h 1000823"/>
              <a:gd name="connsiteX4" fmla="*/ 7430 w 7028167"/>
              <a:gd name="connsiteY4" fmla="*/ 1000823 h 1000823"/>
              <a:gd name="connsiteX0" fmla="*/ 3087060 w 10107797"/>
              <a:gd name="connsiteY0" fmla="*/ 1009449 h 1009449"/>
              <a:gd name="connsiteX1" fmla="*/ 0 w 10107797"/>
              <a:gd name="connsiteY1" fmla="*/ 0 h 1009449"/>
              <a:gd name="connsiteX2" fmla="*/ 10107797 w 10107797"/>
              <a:gd name="connsiteY2" fmla="*/ 8626 h 1009449"/>
              <a:gd name="connsiteX3" fmla="*/ 9287092 w 10107797"/>
              <a:gd name="connsiteY3" fmla="*/ 1000822 h 1009449"/>
              <a:gd name="connsiteX4" fmla="*/ 3087060 w 10107797"/>
              <a:gd name="connsiteY4" fmla="*/ 1009449 h 1009449"/>
              <a:gd name="connsiteX0" fmla="*/ 24682 w 10107797"/>
              <a:gd name="connsiteY0" fmla="*/ 1018076 h 1018076"/>
              <a:gd name="connsiteX1" fmla="*/ 0 w 10107797"/>
              <a:gd name="connsiteY1" fmla="*/ 0 h 1018076"/>
              <a:gd name="connsiteX2" fmla="*/ 10107797 w 10107797"/>
              <a:gd name="connsiteY2" fmla="*/ 8626 h 1018076"/>
              <a:gd name="connsiteX3" fmla="*/ 9287092 w 10107797"/>
              <a:gd name="connsiteY3" fmla="*/ 1000822 h 1018076"/>
              <a:gd name="connsiteX4" fmla="*/ 24682 w 10107797"/>
              <a:gd name="connsiteY4" fmla="*/ 1018076 h 1018076"/>
              <a:gd name="connsiteX0" fmla="*/ 601 w 10083716"/>
              <a:gd name="connsiteY0" fmla="*/ 1018076 h 1018076"/>
              <a:gd name="connsiteX1" fmla="*/ 1798 w 10083716"/>
              <a:gd name="connsiteY1" fmla="*/ 0 h 1018076"/>
              <a:gd name="connsiteX2" fmla="*/ 10083716 w 10083716"/>
              <a:gd name="connsiteY2" fmla="*/ 8626 h 1018076"/>
              <a:gd name="connsiteX3" fmla="*/ 9263011 w 10083716"/>
              <a:gd name="connsiteY3" fmla="*/ 1000822 h 1018076"/>
              <a:gd name="connsiteX4" fmla="*/ 601 w 10083716"/>
              <a:gd name="connsiteY4" fmla="*/ 1018076 h 101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3716" h="1018076">
                <a:moveTo>
                  <a:pt x="601" y="1018076"/>
                </a:moveTo>
                <a:cubicBezTo>
                  <a:pt x="-1876" y="684468"/>
                  <a:pt x="4275" y="333608"/>
                  <a:pt x="1798" y="0"/>
                </a:cubicBezTo>
                <a:lnTo>
                  <a:pt x="10083716" y="8626"/>
                </a:lnTo>
                <a:lnTo>
                  <a:pt x="9263011" y="1000822"/>
                </a:lnTo>
                <a:lnTo>
                  <a:pt x="601" y="10180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8329F37-4E37-E826-6E56-C07AAF6205C6}"/>
              </a:ext>
            </a:extLst>
          </p:cNvPr>
          <p:cNvSpPr/>
          <p:nvPr userDrawn="1"/>
        </p:nvSpPr>
        <p:spPr>
          <a:xfrm>
            <a:off x="-15443" y="6597352"/>
            <a:ext cx="12207443" cy="260648"/>
          </a:xfrm>
          <a:prstGeom prst="rect">
            <a:avLst/>
          </a:prstGeom>
          <a:solidFill>
            <a:srgbClr val="2D8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</p:spTree>
    <p:extLst>
      <p:ext uri="{BB962C8B-B14F-4D97-AF65-F5344CB8AC3E}">
        <p14:creationId xmlns:p14="http://schemas.microsoft.com/office/powerpoint/2010/main" val="1150573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394A3-D5AC-3EC4-6D9F-39C2573F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7E1FAC-F92C-2A50-218B-73007F1BB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4ACA5A-041A-E08E-982E-DDC968CD2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D4F89-8C25-41B8-7404-9BD9FE1A8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0B8014-5006-5FA8-53C1-AA00DEE0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92AAFD6-6FC1-536C-E4BB-7DDFC4DC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0DA33-2184-49C3-A3CE-832847CEFAB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CC96EB-EE41-10DE-1924-F4898931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77D186-7520-FB3E-A5D5-BE2AB9C1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6ABCC-AA5F-47D9-8D66-ADA4E15B3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247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BA9B8-1A2A-AAEC-73B0-74390B58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C9ECAF-152D-D3C3-6F75-1BC1D5A6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0DA33-2184-49C3-A3CE-832847CEFAB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DFFD40-04B8-4E9E-AD62-2B382775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FF157A-4C27-75B3-BDFB-9D74D47C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6ABCC-AA5F-47D9-8D66-ADA4E15B3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2193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724C3C-4DE6-FD00-EA62-1F99AE1A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0DA33-2184-49C3-A3CE-832847CEFAB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90A74C-2240-1866-0C2C-CE818A9F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4D66C0-5793-72FA-1D63-7B5213E0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6ABCC-AA5F-47D9-8D66-ADA4E15B3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2083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5DEFF-D8C8-2C49-A7AC-16F86E876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EE07E4-A2A3-AC51-D7F1-B387F640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081C45-4E8B-C85E-A9A8-8EAC3DE55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FC1ABD-41EA-60D1-82E8-0137DB6B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0DA33-2184-49C3-A3CE-832847CEFAB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6D4B34-A051-5A7C-A732-E0A52496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C05B22-3102-8DA5-BB37-5DE361F4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6ABCC-AA5F-47D9-8D66-ADA4E15B3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869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54363-49F4-6358-5EC6-77BE0CC1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64EBE8-EB4E-45C7-F55F-D087C2FDC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4E2730-A13C-6BA8-1D5F-79EA31A07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3D8817-13A4-0352-05D7-836A54D7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0DA33-2184-49C3-A3CE-832847CEFAB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861272-B347-4B02-8E58-D4172A2E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06AD57-9CE0-BEDD-2256-B36A57F6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6ABCC-AA5F-47D9-8D66-ADA4E15B3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8789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3787D-6EA3-E277-BEBF-49EC819B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ECF22B-F09C-158F-5FA5-2DB714E88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6F3C33-EFE6-2A15-5FE7-8D44F858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0DA33-2184-49C3-A3CE-832847CEFAB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51409E-5961-172D-0532-210A1FDC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CB6A67-9CFF-2254-A6C4-BC19DB39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6ABCC-AA5F-47D9-8D66-ADA4E15B3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787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C9E1DA-66F8-356C-D949-5DB4B6D85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E62322-B1FB-28C1-4EBF-BB5FE41B1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E876F1-68AB-4D8F-4BB8-37981DC8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0DA33-2184-49C3-A3CE-832847CEFAB9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0FE79-E25F-37F0-261E-DC5F13A8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99DBC-5FAD-4B1A-97B8-CC88BFFB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6ABCC-AA5F-47D9-8D66-ADA4E15B3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91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4" y="5796177"/>
            <a:ext cx="12267414" cy="11203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99" y="6110678"/>
            <a:ext cx="1846379" cy="610797"/>
          </a:xfrm>
          <a:prstGeom prst="rect">
            <a:avLst/>
          </a:prstGeom>
        </p:spPr>
      </p:pic>
      <p:sp>
        <p:nvSpPr>
          <p:cNvPr id="8" name="Rectángulo: esquinas superiores redondeadas 1">
            <a:extLst>
              <a:ext uri="{FF2B5EF4-FFF2-40B4-BE49-F238E27FC236}">
                <a16:creationId xmlns:a16="http://schemas.microsoft.com/office/drawing/2014/main" id="{20BD19D5-F92A-05F8-5416-13F94E4C1647}"/>
              </a:ext>
            </a:extLst>
          </p:cNvPr>
          <p:cNvSpPr/>
          <p:nvPr userDrawn="1"/>
        </p:nvSpPr>
        <p:spPr>
          <a:xfrm rot="5400000">
            <a:off x="679279" y="513795"/>
            <a:ext cx="4413914" cy="5772472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856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9644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9644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84E33-47BA-4B38-8BDE-0EB06C3650F0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9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4" y="5796177"/>
            <a:ext cx="12267414" cy="112034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99" y="6110678"/>
            <a:ext cx="1846379" cy="6107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1817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1817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84E33-47BA-4B38-8BDE-0EB06C3650F0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601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4" y="5796177"/>
            <a:ext cx="12267414" cy="11203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99" y="6110678"/>
            <a:ext cx="1846379" cy="6107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84E33-47BA-4B38-8BDE-0EB06C3650F0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188615-5E79-49E6-A23A-FE2BFE626A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34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84E33-47BA-4B38-8BDE-0EB06C3650F0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188615-5E79-49E6-A23A-FE2BFE626A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91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4" y="5796177"/>
            <a:ext cx="12267414" cy="11203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99" y="6110678"/>
            <a:ext cx="1846379" cy="6107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84E33-47BA-4B38-8BDE-0EB06C3650F0}" type="datetimeFigureOut">
              <a:rPr lang="es-MX" smtClean="0"/>
              <a:t>28/11/2022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38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66FFC4-C4E7-C5C8-19B9-CE87C69C951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3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3F4825C1-82B2-D42B-5D29-F06E821BB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47F18181-0B87-D8E5-6A1F-2F42B67A9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33"/>
          <a:stretch/>
        </p:blipFill>
        <p:spPr>
          <a:xfrm>
            <a:off x="11243" y="5886448"/>
            <a:ext cx="12180757" cy="971551"/>
          </a:xfrm>
          <a:prstGeom prst="rect">
            <a:avLst/>
          </a:prstGeom>
        </p:spPr>
      </p:pic>
      <p:pic>
        <p:nvPicPr>
          <p:cNvPr id="12" name="Imagen 11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E6E5DEDF-A01F-03D1-D262-FDFF06E329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899" y="6181592"/>
            <a:ext cx="1378719" cy="4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5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DCEA373-478A-51D4-33FF-EC34E3CC2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10730"/>
          <a:stretch/>
        </p:blipFill>
        <p:spPr>
          <a:xfrm>
            <a:off x="2202774" y="0"/>
            <a:ext cx="9977984" cy="6858000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645E968D-21CD-2CAC-4D38-96241B2F513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" y="0"/>
            <a:ext cx="12180757" cy="6858000"/>
          </a:xfrm>
          <a:prstGeom prst="rect">
            <a:avLst/>
          </a:prstGeom>
        </p:spPr>
      </p:pic>
      <p:pic>
        <p:nvPicPr>
          <p:cNvPr id="9" name="Imagen 8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379FF34E-4835-941B-281D-DA050D61EAA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899" y="6181592"/>
            <a:ext cx="1378719" cy="4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46A6D6F-CE73-2D5B-4497-69FDE12FB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44" y="2199037"/>
            <a:ext cx="7436113" cy="24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0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94C9489C-B621-8B66-C06A-53F7FC0E04C9}"/>
              </a:ext>
            </a:extLst>
          </p:cNvPr>
          <p:cNvSpPr txBox="1">
            <a:spLocks/>
          </p:cNvSpPr>
          <p:nvPr/>
        </p:nvSpPr>
        <p:spPr>
          <a:xfrm>
            <a:off x="0" y="2551064"/>
            <a:ext cx="12192000" cy="12034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TÍTULO DE LA </a:t>
            </a:r>
          </a:p>
          <a:p>
            <a:pPr algn="ctr"/>
            <a:r>
              <a:rPr lang="es-MX" sz="5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PRESENTACIÓN</a:t>
            </a:r>
            <a:endParaRPr lang="en-MX" sz="54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0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8DC65A-B8BB-E457-626B-7AA6F90CC343}"/>
              </a:ext>
            </a:extLst>
          </p:cNvPr>
          <p:cNvSpPr txBox="1">
            <a:spLocks/>
          </p:cNvSpPr>
          <p:nvPr/>
        </p:nvSpPr>
        <p:spPr>
          <a:xfrm>
            <a:off x="429713" y="394849"/>
            <a:ext cx="11105062" cy="4433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Título contenido: Calibri Negrita tamaño 28, color azul oscuro </a:t>
            </a:r>
            <a:endParaRPr lang="en-MX" sz="25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353565D-1F20-B1FF-5155-2B723CFE3925}"/>
              </a:ext>
            </a:extLst>
          </p:cNvPr>
          <p:cNvSpPr txBox="1">
            <a:spLocks/>
          </p:cNvSpPr>
          <p:nvPr/>
        </p:nvSpPr>
        <p:spPr>
          <a:xfrm>
            <a:off x="429713" y="1437445"/>
            <a:ext cx="11305087" cy="1362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>
                <a:latin typeface="+mn-lt"/>
                <a:cs typeface="Arial" panose="020B0604020202020204" pitchFamily="34" charset="0"/>
              </a:rPr>
              <a:t>Texto cuerpo: Calibri tamaño 18, color negro.</a:t>
            </a:r>
          </a:p>
          <a:p>
            <a:br>
              <a:rPr lang="es-ES" sz="18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s-ES" sz="1800" b="0" i="0" dirty="0">
                <a:solidFill>
                  <a:srgbClr val="000000"/>
                </a:solidFill>
                <a:effectLst/>
                <a:latin typeface="+mn-lt"/>
              </a:rPr>
              <a:t>Se escriben con inicial mayúscula los nombres propios (o específicos) y las palabras que siguen a un punto </a:t>
            </a:r>
            <a:br>
              <a:rPr lang="es-ES" sz="18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s-ES" sz="1800" b="0" i="0" dirty="0">
                <a:solidFill>
                  <a:srgbClr val="000000"/>
                </a:solidFill>
                <a:effectLst/>
                <a:latin typeface="+mn-lt"/>
              </a:rPr>
              <a:t>(Juan, Mariela,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+mn-lt"/>
              </a:rPr>
              <a:t>etc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+mn-lt"/>
              </a:rPr>
              <a:t>).</a:t>
            </a:r>
          </a:p>
          <a:p>
            <a:r>
              <a:rPr lang="es-ES" sz="1800" b="0" i="0" dirty="0">
                <a:solidFill>
                  <a:srgbClr val="000000"/>
                </a:solidFill>
                <a:effectLst/>
                <a:latin typeface="+mn-lt"/>
              </a:rPr>
              <a:t>No es correcto usar las mayúsculas (ni en toda la palabra ni en la letra inicial) como recurso para destacar. </a:t>
            </a:r>
            <a:endParaRPr lang="en-MX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8C854CD-FB8F-6D58-81D7-A0FE24571C87}"/>
              </a:ext>
            </a:extLst>
          </p:cNvPr>
          <p:cNvSpPr txBox="1">
            <a:spLocks/>
          </p:cNvSpPr>
          <p:nvPr/>
        </p:nvSpPr>
        <p:spPr>
          <a:xfrm>
            <a:off x="429713" y="6241475"/>
            <a:ext cx="11105062" cy="4433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TÍTULO DE LA </a:t>
            </a:r>
            <a:r>
              <a:rPr lang="es-MX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PRESENTACIÓN</a:t>
            </a:r>
            <a:endParaRPr lang="en-MX" sz="2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6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963B0ED-22F2-BB38-5F46-4FF2A538A378}"/>
              </a:ext>
            </a:extLst>
          </p:cNvPr>
          <p:cNvSpPr txBox="1">
            <a:spLocks/>
          </p:cNvSpPr>
          <p:nvPr/>
        </p:nvSpPr>
        <p:spPr>
          <a:xfrm>
            <a:off x="429713" y="394849"/>
            <a:ext cx="6085387" cy="757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b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Texto título: Calibri Negrita tamaño 28, </a:t>
            </a:r>
            <a:br>
              <a:rPr lang="es-MX" sz="2500" b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es-MX" sz="2500" b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color azul oscuro </a:t>
            </a:r>
            <a:endParaRPr lang="en-MX" sz="25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0E4E99-82A4-5FFF-D753-3EC51BDE7D94}"/>
              </a:ext>
            </a:extLst>
          </p:cNvPr>
          <p:cNvSpPr txBox="1">
            <a:spLocks/>
          </p:cNvSpPr>
          <p:nvPr/>
        </p:nvSpPr>
        <p:spPr>
          <a:xfrm>
            <a:off x="429713" y="1437445"/>
            <a:ext cx="6085387" cy="17724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>
                <a:latin typeface="+mn-lt"/>
                <a:cs typeface="Arial" panose="020B0604020202020204" pitchFamily="34" charset="0"/>
              </a:rPr>
              <a:t>Texto cuerpo: Calibri tamaño 18, color negro.</a:t>
            </a:r>
          </a:p>
          <a:p>
            <a:br>
              <a:rPr lang="es-ES" sz="1800" b="0" i="0">
                <a:solidFill>
                  <a:srgbClr val="000000"/>
                </a:solidFill>
                <a:effectLst/>
                <a:latin typeface="+mn-lt"/>
              </a:rPr>
            </a:br>
            <a:r>
              <a:rPr lang="es-ES" sz="1800" b="0" i="0">
                <a:solidFill>
                  <a:srgbClr val="000000"/>
                </a:solidFill>
                <a:effectLst/>
                <a:latin typeface="+mn-lt"/>
              </a:rPr>
              <a:t>Se escriben con inicial mayúscula los nombres propios (o específicos) y las palabras que siguen a un punto </a:t>
            </a:r>
            <a:br>
              <a:rPr lang="es-ES" sz="1800" b="0" i="0">
                <a:solidFill>
                  <a:srgbClr val="000000"/>
                </a:solidFill>
                <a:effectLst/>
                <a:latin typeface="+mn-lt"/>
              </a:rPr>
            </a:br>
            <a:r>
              <a:rPr lang="es-ES" sz="1800" b="0" i="0">
                <a:solidFill>
                  <a:srgbClr val="000000"/>
                </a:solidFill>
                <a:effectLst/>
                <a:latin typeface="+mn-lt"/>
              </a:rPr>
              <a:t>(Juan, Mariela, etc).</a:t>
            </a:r>
          </a:p>
          <a:p>
            <a:r>
              <a:rPr lang="es-ES" sz="1800" b="0" i="0">
                <a:solidFill>
                  <a:srgbClr val="000000"/>
                </a:solidFill>
                <a:effectLst/>
                <a:latin typeface="+mn-lt"/>
              </a:rPr>
              <a:t>No es correcto usar las mayúsculas (ni en toda la palabra ni en la letra inicial) como recurso para destacar. </a:t>
            </a:r>
            <a:endParaRPr lang="en-MX" sz="18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8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421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155</Words>
  <Application>Microsoft Office PowerPoint</Application>
  <PresentationFormat>Panorámica</PresentationFormat>
  <Paragraphs>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Amelia-Basic</vt:lpstr>
      <vt:lpstr>Arial</vt:lpstr>
      <vt:lpstr>Calibri</vt:lpstr>
      <vt:lpstr>Calibri Light</vt:lpstr>
      <vt:lpstr>Tema de Office</vt:lpstr>
      <vt:lpstr>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Karina Herrera Hinojosa</cp:lastModifiedBy>
  <cp:revision>21</cp:revision>
  <dcterms:created xsi:type="dcterms:W3CDTF">2022-10-26T21:37:17Z</dcterms:created>
  <dcterms:modified xsi:type="dcterms:W3CDTF">2022-11-28T18:57:42Z</dcterms:modified>
</cp:coreProperties>
</file>